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sldIdLst>
    <p:sldId id="256" r:id="rId2"/>
    <p:sldId id="257" r:id="rId3"/>
    <p:sldId id="258" r:id="rId4"/>
    <p:sldId id="259" r:id="rId5"/>
    <p:sldId id="260" r:id="rId6"/>
    <p:sldId id="274" r:id="rId7"/>
    <p:sldId id="261" r:id="rId8"/>
    <p:sldId id="262" r:id="rId9"/>
    <p:sldId id="263" r:id="rId10"/>
    <p:sldId id="264" r:id="rId11"/>
    <p:sldId id="265" r:id="rId12"/>
    <p:sldId id="275" r:id="rId13"/>
    <p:sldId id="266" r:id="rId14"/>
    <p:sldId id="267" r:id="rId15"/>
    <p:sldId id="268" r:id="rId16"/>
    <p:sldId id="269" r:id="rId17"/>
    <p:sldId id="270" r:id="rId18"/>
    <p:sldId id="271" r:id="rId19"/>
    <p:sldId id="272" r:id="rId20"/>
    <p:sldId id="273" r:id="rId21"/>
    <p:sldId id="277" r:id="rId2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16" y="-9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387AFDD2-9138-4C0B-9A64-6A8730D0619F}" type="datetimeFigureOut">
              <a:rPr lang="en-CA" smtClean="0"/>
              <a:t>17/12/2012</a:t>
            </a:fld>
            <a:endParaRPr lang="en-CA"/>
          </a:p>
        </p:txBody>
      </p:sp>
      <p:sp>
        <p:nvSpPr>
          <p:cNvPr id="19" name="Footer Placeholder 18"/>
          <p:cNvSpPr>
            <a:spLocks noGrp="1"/>
          </p:cNvSpPr>
          <p:nvPr>
            <p:ph type="ftr" sz="quarter" idx="11"/>
          </p:nvPr>
        </p:nvSpPr>
        <p:spPr/>
        <p:txBody>
          <a:bodyPr/>
          <a:lstStyle/>
          <a:p>
            <a:endParaRPr lang="en-CA"/>
          </a:p>
        </p:txBody>
      </p:sp>
      <p:sp>
        <p:nvSpPr>
          <p:cNvPr id="27" name="Slide Number Placeholder 26"/>
          <p:cNvSpPr>
            <a:spLocks noGrp="1"/>
          </p:cNvSpPr>
          <p:nvPr>
            <p:ph type="sldNum" sz="quarter" idx="12"/>
          </p:nvPr>
        </p:nvSpPr>
        <p:spPr/>
        <p:txBody>
          <a:bodyPr/>
          <a:lstStyle/>
          <a:p>
            <a:fld id="{DE935EA7-C2B7-437C-97C1-DD65950BB1E4}" type="slidenum">
              <a:rPr lang="en-CA" smtClean="0"/>
              <a:t>‹#›</a:t>
            </a:fld>
            <a:endParaRPr lang="en-CA"/>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387AFDD2-9138-4C0B-9A64-6A8730D0619F}" type="datetimeFigureOut">
              <a:rPr lang="en-CA" smtClean="0"/>
              <a:t>17/12/2012</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DE935EA7-C2B7-437C-97C1-DD65950BB1E4}" type="slidenum">
              <a:rPr lang="en-CA" smtClean="0"/>
              <a:t>‹#›</a:t>
            </a:fld>
            <a:endParaRPr lang="en-C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387AFDD2-9138-4C0B-9A64-6A8730D0619F}" type="datetimeFigureOut">
              <a:rPr lang="en-CA" smtClean="0"/>
              <a:t>17/12/2012</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DE935EA7-C2B7-437C-97C1-DD65950BB1E4}" type="slidenum">
              <a:rPr lang="en-CA" smtClean="0"/>
              <a:t>‹#›</a:t>
            </a:fld>
            <a:endParaRPr lang="en-C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387AFDD2-9138-4C0B-9A64-6A8730D0619F}" type="datetimeFigureOut">
              <a:rPr lang="en-CA" smtClean="0"/>
              <a:t>17/12/2012</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DE935EA7-C2B7-437C-97C1-DD65950BB1E4}" type="slidenum">
              <a:rPr lang="en-CA" smtClean="0"/>
              <a:t>‹#›</a:t>
            </a:fld>
            <a:endParaRPr lang="en-C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387AFDD2-9138-4C0B-9A64-6A8730D0619F}" type="datetimeFigureOut">
              <a:rPr lang="en-CA" smtClean="0"/>
              <a:t>17/12/2012</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DE935EA7-C2B7-437C-97C1-DD65950BB1E4}" type="slidenum">
              <a:rPr lang="en-CA" smtClean="0"/>
              <a:t>‹#›</a:t>
            </a:fld>
            <a:endParaRPr lang="en-CA"/>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387AFDD2-9138-4C0B-9A64-6A8730D0619F}" type="datetimeFigureOut">
              <a:rPr lang="en-CA" smtClean="0"/>
              <a:t>17/12/2012</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DE935EA7-C2B7-437C-97C1-DD65950BB1E4}" type="slidenum">
              <a:rPr lang="en-CA" smtClean="0"/>
              <a:t>‹#›</a:t>
            </a:fld>
            <a:endParaRPr lang="en-C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387AFDD2-9138-4C0B-9A64-6A8730D0619F}" type="datetimeFigureOut">
              <a:rPr lang="en-CA" smtClean="0"/>
              <a:t>17/12/2012</a:t>
            </a:fld>
            <a:endParaRPr lang="en-CA"/>
          </a:p>
        </p:txBody>
      </p:sp>
      <p:sp>
        <p:nvSpPr>
          <p:cNvPr id="8" name="Footer Placeholder 7"/>
          <p:cNvSpPr>
            <a:spLocks noGrp="1"/>
          </p:cNvSpPr>
          <p:nvPr>
            <p:ph type="ftr" sz="quarter" idx="11"/>
          </p:nvPr>
        </p:nvSpPr>
        <p:spPr/>
        <p:txBody>
          <a:bodyPr/>
          <a:lstStyle/>
          <a:p>
            <a:endParaRPr lang="en-CA"/>
          </a:p>
        </p:txBody>
      </p:sp>
      <p:sp>
        <p:nvSpPr>
          <p:cNvPr id="9" name="Slide Number Placeholder 8"/>
          <p:cNvSpPr>
            <a:spLocks noGrp="1"/>
          </p:cNvSpPr>
          <p:nvPr>
            <p:ph type="sldNum" sz="quarter" idx="12"/>
          </p:nvPr>
        </p:nvSpPr>
        <p:spPr/>
        <p:txBody>
          <a:bodyPr/>
          <a:lstStyle/>
          <a:p>
            <a:fld id="{DE935EA7-C2B7-437C-97C1-DD65950BB1E4}" type="slidenum">
              <a:rPr lang="en-CA" smtClean="0"/>
              <a:t>‹#›</a:t>
            </a:fld>
            <a:endParaRPr lang="en-C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387AFDD2-9138-4C0B-9A64-6A8730D0619F}" type="datetimeFigureOut">
              <a:rPr lang="en-CA" smtClean="0"/>
              <a:t>17/12/2012</a:t>
            </a:fld>
            <a:endParaRPr lang="en-CA"/>
          </a:p>
        </p:txBody>
      </p:sp>
      <p:sp>
        <p:nvSpPr>
          <p:cNvPr id="4" name="Footer Placeholder 3"/>
          <p:cNvSpPr>
            <a:spLocks noGrp="1"/>
          </p:cNvSpPr>
          <p:nvPr>
            <p:ph type="ftr" sz="quarter" idx="11"/>
          </p:nvPr>
        </p:nvSpPr>
        <p:spPr/>
        <p:txBody>
          <a:bodyPr/>
          <a:lstStyle/>
          <a:p>
            <a:endParaRPr lang="en-CA"/>
          </a:p>
        </p:txBody>
      </p:sp>
      <p:sp>
        <p:nvSpPr>
          <p:cNvPr id="5" name="Slide Number Placeholder 4"/>
          <p:cNvSpPr>
            <a:spLocks noGrp="1"/>
          </p:cNvSpPr>
          <p:nvPr>
            <p:ph type="sldNum" sz="quarter" idx="12"/>
          </p:nvPr>
        </p:nvSpPr>
        <p:spPr/>
        <p:txBody>
          <a:bodyPr/>
          <a:lstStyle/>
          <a:p>
            <a:fld id="{DE935EA7-C2B7-437C-97C1-DD65950BB1E4}" type="slidenum">
              <a:rPr lang="en-CA" smtClean="0"/>
              <a:t>‹#›</a:t>
            </a:fld>
            <a:endParaRPr lang="en-C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87AFDD2-9138-4C0B-9A64-6A8730D0619F}" type="datetimeFigureOut">
              <a:rPr lang="en-CA" smtClean="0"/>
              <a:t>17/12/2012</a:t>
            </a:fld>
            <a:endParaRPr lang="en-CA"/>
          </a:p>
        </p:txBody>
      </p:sp>
      <p:sp>
        <p:nvSpPr>
          <p:cNvPr id="3" name="Footer Placeholder 2"/>
          <p:cNvSpPr>
            <a:spLocks noGrp="1"/>
          </p:cNvSpPr>
          <p:nvPr>
            <p:ph type="ftr" sz="quarter" idx="11"/>
          </p:nvPr>
        </p:nvSpPr>
        <p:spPr/>
        <p:txBody>
          <a:bodyPr/>
          <a:lstStyle/>
          <a:p>
            <a:endParaRPr lang="en-CA"/>
          </a:p>
        </p:txBody>
      </p:sp>
      <p:sp>
        <p:nvSpPr>
          <p:cNvPr id="4" name="Slide Number Placeholder 3"/>
          <p:cNvSpPr>
            <a:spLocks noGrp="1"/>
          </p:cNvSpPr>
          <p:nvPr>
            <p:ph type="sldNum" sz="quarter" idx="12"/>
          </p:nvPr>
        </p:nvSpPr>
        <p:spPr/>
        <p:txBody>
          <a:bodyPr/>
          <a:lstStyle/>
          <a:p>
            <a:fld id="{DE935EA7-C2B7-437C-97C1-DD65950BB1E4}" type="slidenum">
              <a:rPr lang="en-CA" smtClean="0"/>
              <a:t>‹#›</a:t>
            </a:fld>
            <a:endParaRPr lang="en-C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387AFDD2-9138-4C0B-9A64-6A8730D0619F}" type="datetimeFigureOut">
              <a:rPr lang="en-CA" smtClean="0"/>
              <a:t>17/12/2012</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DE935EA7-C2B7-437C-97C1-DD65950BB1E4}" type="slidenum">
              <a:rPr lang="en-CA" smtClean="0"/>
              <a:t>‹#›</a:t>
            </a:fld>
            <a:endParaRPr lang="en-C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387AFDD2-9138-4C0B-9A64-6A8730D0619F}" type="datetimeFigureOut">
              <a:rPr lang="en-CA" smtClean="0"/>
              <a:t>17/12/2012</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a:xfrm>
            <a:off x="8077200" y="6356350"/>
            <a:ext cx="609600" cy="365125"/>
          </a:xfrm>
        </p:spPr>
        <p:txBody>
          <a:bodyPr/>
          <a:lstStyle/>
          <a:p>
            <a:fld id="{DE935EA7-C2B7-437C-97C1-DD65950BB1E4}" type="slidenum">
              <a:rPr lang="en-CA" smtClean="0"/>
              <a:t>‹#›</a:t>
            </a:fld>
            <a:endParaRPr lang="en-CA"/>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387AFDD2-9138-4C0B-9A64-6A8730D0619F}" type="datetimeFigureOut">
              <a:rPr lang="en-CA" smtClean="0"/>
              <a:t>17/12/2012</a:t>
            </a:fld>
            <a:endParaRPr lang="en-CA"/>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CA"/>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DE935EA7-C2B7-437C-97C1-DD65950BB1E4}" type="slidenum">
              <a:rPr lang="en-CA" smtClean="0"/>
              <a:t>‹#›</a:t>
            </a:fld>
            <a:endParaRPr lang="en-CA"/>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CA" dirty="0" smtClean="0"/>
              <a:t>Science Project</a:t>
            </a:r>
            <a:endParaRPr lang="en-CA" dirty="0"/>
          </a:p>
        </p:txBody>
      </p:sp>
      <p:sp>
        <p:nvSpPr>
          <p:cNvPr id="3" name="Subtitle 2"/>
          <p:cNvSpPr>
            <a:spLocks noGrp="1"/>
          </p:cNvSpPr>
          <p:nvPr>
            <p:ph type="subTitle" idx="1"/>
          </p:nvPr>
        </p:nvSpPr>
        <p:spPr/>
        <p:txBody>
          <a:bodyPr/>
          <a:lstStyle/>
          <a:p>
            <a:r>
              <a:rPr lang="en-CA" dirty="0" smtClean="0"/>
              <a:t>By: Emma Milburn &amp; Samantha McMahon</a:t>
            </a:r>
            <a:endParaRPr lang="en-CA" dirty="0"/>
          </a:p>
        </p:txBody>
      </p:sp>
    </p:spTree>
    <p:extLst>
      <p:ext uri="{BB962C8B-B14F-4D97-AF65-F5344CB8AC3E}">
        <p14:creationId xmlns:p14="http://schemas.microsoft.com/office/powerpoint/2010/main" val="328570801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CA" dirty="0" smtClean="0"/>
              <a:t>How do pneumatic systems work?</a:t>
            </a:r>
            <a:endParaRPr lang="en-CA" dirty="0"/>
          </a:p>
        </p:txBody>
      </p:sp>
      <p:sp>
        <p:nvSpPr>
          <p:cNvPr id="3" name="Content Placeholder 2"/>
          <p:cNvSpPr>
            <a:spLocks noGrp="1"/>
          </p:cNvSpPr>
          <p:nvPr>
            <p:ph idx="1"/>
          </p:nvPr>
        </p:nvSpPr>
        <p:spPr/>
        <p:txBody>
          <a:bodyPr/>
          <a:lstStyle/>
          <a:p>
            <a:r>
              <a:rPr lang="en-CA" dirty="0"/>
              <a:t>Pneumatic systems are similar to hydraulic systems, with the same idea. But hydraulic systems use incompressible fluid, while pneumatic systems use compressible air. Filtered air is pulled through system by a vacuum pump. Evacuated air passes through the instrument case which causes gyro to spin. Spinning gyros provide 'rigidity in space' for instrument references. Air exhausts through the Gyro pressure gauge exhaust port.</a:t>
            </a:r>
          </a:p>
        </p:txBody>
      </p:sp>
    </p:spTree>
    <p:extLst>
      <p:ext uri="{BB962C8B-B14F-4D97-AF65-F5344CB8AC3E}">
        <p14:creationId xmlns:p14="http://schemas.microsoft.com/office/powerpoint/2010/main" val="61925266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2364872"/>
          </a:xfrm>
        </p:spPr>
        <p:txBody>
          <a:bodyPr>
            <a:normAutofit/>
          </a:bodyPr>
          <a:lstStyle/>
          <a:p>
            <a:r>
              <a:rPr lang="en-CA" dirty="0" smtClean="0"/>
              <a:t>What are the major differences between hydraulics and pneumatics?</a:t>
            </a:r>
            <a:endParaRPr lang="en-CA" dirty="0"/>
          </a:p>
        </p:txBody>
      </p:sp>
      <p:sp>
        <p:nvSpPr>
          <p:cNvPr id="3" name="Content Placeholder 2"/>
          <p:cNvSpPr>
            <a:spLocks noGrp="1"/>
          </p:cNvSpPr>
          <p:nvPr>
            <p:ph idx="1"/>
          </p:nvPr>
        </p:nvSpPr>
        <p:spPr>
          <a:xfrm>
            <a:off x="457200" y="3717032"/>
            <a:ext cx="8229600" cy="2607568"/>
          </a:xfrm>
        </p:spPr>
        <p:txBody>
          <a:bodyPr/>
          <a:lstStyle/>
          <a:p>
            <a:r>
              <a:rPr lang="en-CA" dirty="0"/>
              <a:t>Hydraulic systems use incompressible fluid, while pneumatic systems use compressible air.</a:t>
            </a:r>
          </a:p>
        </p:txBody>
      </p:sp>
    </p:spTree>
    <p:extLst>
      <p:ext uri="{BB962C8B-B14F-4D97-AF65-F5344CB8AC3E}">
        <p14:creationId xmlns:p14="http://schemas.microsoft.com/office/powerpoint/2010/main" val="410827281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3528" y="1124744"/>
            <a:ext cx="3412430" cy="25560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07205" y="1124743"/>
            <a:ext cx="4035835" cy="25560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2"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605367" y="3933056"/>
            <a:ext cx="3646555" cy="24959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08111866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39752" y="3140968"/>
            <a:ext cx="4248472" cy="1728192"/>
          </a:xfrm>
        </p:spPr>
        <p:txBody>
          <a:bodyPr>
            <a:noAutofit/>
          </a:bodyPr>
          <a:lstStyle/>
          <a:p>
            <a:r>
              <a:rPr lang="en-CA" sz="9600" dirty="0" smtClean="0"/>
              <a:t>Particle Theory </a:t>
            </a:r>
            <a:endParaRPr lang="en-CA" sz="9600" dirty="0"/>
          </a:p>
        </p:txBody>
      </p:sp>
    </p:spTree>
    <p:extLst>
      <p:ext uri="{BB962C8B-B14F-4D97-AF65-F5344CB8AC3E}">
        <p14:creationId xmlns:p14="http://schemas.microsoft.com/office/powerpoint/2010/main" val="346278626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U.M.A.S.H</a:t>
            </a:r>
            <a:endParaRPr lang="en-CA" dirty="0"/>
          </a:p>
        </p:txBody>
      </p:sp>
      <p:sp>
        <p:nvSpPr>
          <p:cNvPr id="3" name="Content Placeholder 2"/>
          <p:cNvSpPr>
            <a:spLocks noGrp="1"/>
          </p:cNvSpPr>
          <p:nvPr>
            <p:ph idx="1"/>
          </p:nvPr>
        </p:nvSpPr>
        <p:spPr/>
        <p:txBody>
          <a:bodyPr/>
          <a:lstStyle/>
          <a:p>
            <a:r>
              <a:rPr lang="en-CA" dirty="0" smtClean="0"/>
              <a:t>U – Unique</a:t>
            </a:r>
          </a:p>
          <a:p>
            <a:r>
              <a:rPr lang="en-CA" dirty="0" smtClean="0"/>
              <a:t>M – Movement</a:t>
            </a:r>
          </a:p>
          <a:p>
            <a:r>
              <a:rPr lang="en-CA" dirty="0" smtClean="0"/>
              <a:t>A – Attraction</a:t>
            </a:r>
          </a:p>
          <a:p>
            <a:r>
              <a:rPr lang="en-CA" dirty="0" smtClean="0"/>
              <a:t>S – Small</a:t>
            </a:r>
          </a:p>
          <a:p>
            <a:r>
              <a:rPr lang="en-CA" dirty="0" smtClean="0"/>
              <a:t>H - Heat</a:t>
            </a:r>
            <a:endParaRPr lang="en-CA" dirty="0"/>
          </a:p>
        </p:txBody>
      </p:sp>
    </p:spTree>
    <p:extLst>
      <p:ext uri="{BB962C8B-B14F-4D97-AF65-F5344CB8AC3E}">
        <p14:creationId xmlns:p14="http://schemas.microsoft.com/office/powerpoint/2010/main" val="7896537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Unique</a:t>
            </a:r>
            <a:endParaRPr lang="en-CA" dirty="0"/>
          </a:p>
        </p:txBody>
      </p:sp>
      <p:sp>
        <p:nvSpPr>
          <p:cNvPr id="3" name="Content Placeholder 2"/>
          <p:cNvSpPr>
            <a:spLocks noGrp="1"/>
          </p:cNvSpPr>
          <p:nvPr>
            <p:ph idx="1"/>
          </p:nvPr>
        </p:nvSpPr>
        <p:spPr/>
        <p:txBody>
          <a:bodyPr/>
          <a:lstStyle/>
          <a:p>
            <a:r>
              <a:rPr lang="en-CA" dirty="0" smtClean="0"/>
              <a:t>All particles are unique.</a:t>
            </a:r>
            <a:endParaRPr lang="en-CA" dirty="0"/>
          </a:p>
        </p:txBody>
      </p:sp>
    </p:spTree>
    <p:extLst>
      <p:ext uri="{BB962C8B-B14F-4D97-AF65-F5344CB8AC3E}">
        <p14:creationId xmlns:p14="http://schemas.microsoft.com/office/powerpoint/2010/main" val="181298176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Movement</a:t>
            </a:r>
            <a:endParaRPr lang="en-CA" dirty="0"/>
          </a:p>
        </p:txBody>
      </p:sp>
      <p:sp>
        <p:nvSpPr>
          <p:cNvPr id="3" name="Content Placeholder 2"/>
          <p:cNvSpPr>
            <a:spLocks noGrp="1"/>
          </p:cNvSpPr>
          <p:nvPr>
            <p:ph idx="1"/>
          </p:nvPr>
        </p:nvSpPr>
        <p:spPr/>
        <p:txBody>
          <a:bodyPr/>
          <a:lstStyle/>
          <a:p>
            <a:r>
              <a:rPr lang="en-CA" dirty="0" smtClean="0"/>
              <a:t>All particles move. The faster the particles move, the more heat they produce. The slower the particles move, the more cold they produce.</a:t>
            </a:r>
            <a:endParaRPr lang="en-CA" dirty="0"/>
          </a:p>
        </p:txBody>
      </p:sp>
    </p:spTree>
    <p:extLst>
      <p:ext uri="{BB962C8B-B14F-4D97-AF65-F5344CB8AC3E}">
        <p14:creationId xmlns:p14="http://schemas.microsoft.com/office/powerpoint/2010/main" val="117584056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Attraction</a:t>
            </a:r>
            <a:endParaRPr lang="en-CA" dirty="0"/>
          </a:p>
        </p:txBody>
      </p:sp>
      <p:sp>
        <p:nvSpPr>
          <p:cNvPr id="3" name="Content Placeholder 2"/>
          <p:cNvSpPr>
            <a:spLocks noGrp="1"/>
          </p:cNvSpPr>
          <p:nvPr>
            <p:ph idx="1"/>
          </p:nvPr>
        </p:nvSpPr>
        <p:spPr/>
        <p:txBody>
          <a:bodyPr/>
          <a:lstStyle/>
          <a:p>
            <a:r>
              <a:rPr lang="en-CA" dirty="0" smtClean="0"/>
              <a:t>All particles attract each other, some more than others.</a:t>
            </a:r>
            <a:endParaRPr lang="en-CA" dirty="0"/>
          </a:p>
        </p:txBody>
      </p:sp>
    </p:spTree>
    <p:extLst>
      <p:ext uri="{BB962C8B-B14F-4D97-AF65-F5344CB8AC3E}">
        <p14:creationId xmlns:p14="http://schemas.microsoft.com/office/powerpoint/2010/main" val="205571706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Small</a:t>
            </a:r>
            <a:endParaRPr lang="en-CA" dirty="0"/>
          </a:p>
        </p:txBody>
      </p:sp>
      <p:sp>
        <p:nvSpPr>
          <p:cNvPr id="3" name="Content Placeholder 2"/>
          <p:cNvSpPr>
            <a:spLocks noGrp="1"/>
          </p:cNvSpPr>
          <p:nvPr>
            <p:ph idx="1"/>
          </p:nvPr>
        </p:nvSpPr>
        <p:spPr/>
        <p:txBody>
          <a:bodyPr/>
          <a:lstStyle/>
          <a:p>
            <a:r>
              <a:rPr lang="en-CA" dirty="0" smtClean="0"/>
              <a:t>All particles are small.</a:t>
            </a:r>
            <a:endParaRPr lang="en-CA" dirty="0"/>
          </a:p>
        </p:txBody>
      </p:sp>
    </p:spTree>
    <p:extLst>
      <p:ext uri="{BB962C8B-B14F-4D97-AF65-F5344CB8AC3E}">
        <p14:creationId xmlns:p14="http://schemas.microsoft.com/office/powerpoint/2010/main" val="273539647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Heat</a:t>
            </a:r>
            <a:endParaRPr lang="en-CA" dirty="0"/>
          </a:p>
        </p:txBody>
      </p:sp>
      <p:sp>
        <p:nvSpPr>
          <p:cNvPr id="3" name="Content Placeholder 2"/>
          <p:cNvSpPr>
            <a:spLocks noGrp="1"/>
          </p:cNvSpPr>
          <p:nvPr>
            <p:ph idx="1"/>
          </p:nvPr>
        </p:nvSpPr>
        <p:spPr/>
        <p:txBody>
          <a:bodyPr/>
          <a:lstStyle/>
          <a:p>
            <a:r>
              <a:rPr lang="en-CA" dirty="0" smtClean="0"/>
              <a:t>When particles move together fast they make heat.</a:t>
            </a:r>
            <a:endParaRPr lang="en-CA" dirty="0"/>
          </a:p>
        </p:txBody>
      </p:sp>
    </p:spTree>
    <p:extLst>
      <p:ext uri="{BB962C8B-B14F-4D97-AF65-F5344CB8AC3E}">
        <p14:creationId xmlns:p14="http://schemas.microsoft.com/office/powerpoint/2010/main" val="17646777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23728" y="2132856"/>
            <a:ext cx="5400600" cy="1440160"/>
          </a:xfrm>
        </p:spPr>
        <p:txBody>
          <a:bodyPr>
            <a:noAutofit/>
          </a:bodyPr>
          <a:lstStyle/>
          <a:p>
            <a:r>
              <a:rPr lang="en-CA" sz="9600" dirty="0" smtClean="0"/>
              <a:t>Hydraulics</a:t>
            </a:r>
            <a:endParaRPr lang="en-CA" sz="9600" dirty="0"/>
          </a:p>
        </p:txBody>
      </p:sp>
    </p:spTree>
    <p:extLst>
      <p:ext uri="{BB962C8B-B14F-4D97-AF65-F5344CB8AC3E}">
        <p14:creationId xmlns:p14="http://schemas.microsoft.com/office/powerpoint/2010/main" val="315892253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Particle Theory</a:t>
            </a:r>
            <a:endParaRPr lang="en-CA" dirty="0"/>
          </a:p>
        </p:txBody>
      </p:sp>
      <p:sp>
        <p:nvSpPr>
          <p:cNvPr id="3" name="Content Placeholder 2"/>
          <p:cNvSpPr>
            <a:spLocks noGrp="1"/>
          </p:cNvSpPr>
          <p:nvPr>
            <p:ph idx="1"/>
          </p:nvPr>
        </p:nvSpPr>
        <p:spPr/>
        <p:txBody>
          <a:bodyPr/>
          <a:lstStyle/>
          <a:p>
            <a:r>
              <a:rPr lang="en-CA" dirty="0" smtClean="0"/>
              <a:t>All matter is made up of invisible, tiny particles.</a:t>
            </a:r>
          </a:p>
          <a:p>
            <a:r>
              <a:rPr lang="en-CA" dirty="0" smtClean="0"/>
              <a:t>Particles have spaces in between them.</a:t>
            </a:r>
          </a:p>
          <a:p>
            <a:r>
              <a:rPr lang="en-CA" dirty="0" smtClean="0"/>
              <a:t>Particles are moving all the time.</a:t>
            </a:r>
          </a:p>
          <a:p>
            <a:r>
              <a:rPr lang="en-CA" dirty="0" smtClean="0"/>
              <a:t>Particles move faster when they are heated.</a:t>
            </a:r>
          </a:p>
          <a:p>
            <a:r>
              <a:rPr lang="en-CA" dirty="0" smtClean="0"/>
              <a:t>Particles  attract each other</a:t>
            </a:r>
          </a:p>
        </p:txBody>
      </p:sp>
    </p:spTree>
    <p:extLst>
      <p:ext uri="{BB962C8B-B14F-4D97-AF65-F5344CB8AC3E}">
        <p14:creationId xmlns:p14="http://schemas.microsoft.com/office/powerpoint/2010/main" val="211060342"/>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Bibliography</a:t>
            </a:r>
            <a:endParaRPr lang="en-CA" dirty="0"/>
          </a:p>
        </p:txBody>
      </p:sp>
      <p:sp>
        <p:nvSpPr>
          <p:cNvPr id="3" name="Content Placeholder 2"/>
          <p:cNvSpPr>
            <a:spLocks noGrp="1"/>
          </p:cNvSpPr>
          <p:nvPr>
            <p:ph idx="1"/>
          </p:nvPr>
        </p:nvSpPr>
        <p:spPr/>
        <p:txBody>
          <a:bodyPr/>
          <a:lstStyle/>
          <a:p>
            <a:r>
              <a:rPr lang="en-CA" dirty="0"/>
              <a:t>http://www.instruction.greenriver.edu/aviation/downloads/AVIA112_files/Pneumatics.pdf</a:t>
            </a:r>
          </a:p>
          <a:p>
            <a:r>
              <a:rPr lang="en-CA" dirty="0" smtClean="0"/>
              <a:t>http</a:t>
            </a:r>
            <a:r>
              <a:rPr lang="en-CA" dirty="0"/>
              <a:t>://answers.yahoo.com/question/index?qid=20070428043812AACPWaG</a:t>
            </a:r>
          </a:p>
          <a:p>
            <a:r>
              <a:rPr lang="en-CA" dirty="0"/>
              <a:t> http://en.wikipedia.org/wiki/Hydraulics </a:t>
            </a:r>
          </a:p>
        </p:txBody>
      </p:sp>
    </p:spTree>
    <p:extLst>
      <p:ext uri="{BB962C8B-B14F-4D97-AF65-F5344CB8AC3E}">
        <p14:creationId xmlns:p14="http://schemas.microsoft.com/office/powerpoint/2010/main" val="147703168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Hydraulics</a:t>
            </a:r>
            <a:endParaRPr lang="en-CA" dirty="0"/>
          </a:p>
        </p:txBody>
      </p:sp>
      <p:sp>
        <p:nvSpPr>
          <p:cNvPr id="3" name="Content Placeholder 2"/>
          <p:cNvSpPr>
            <a:spLocks noGrp="1"/>
          </p:cNvSpPr>
          <p:nvPr>
            <p:ph idx="1"/>
          </p:nvPr>
        </p:nvSpPr>
        <p:spPr/>
        <p:txBody>
          <a:bodyPr/>
          <a:lstStyle/>
          <a:p>
            <a:r>
              <a:rPr lang="en-CA" dirty="0"/>
              <a:t>Hydraulics </a:t>
            </a:r>
            <a:r>
              <a:rPr lang="en-CA" dirty="0" smtClean="0"/>
              <a:t>is the </a:t>
            </a:r>
            <a:r>
              <a:rPr lang="en-CA" dirty="0"/>
              <a:t>liquid version of pneumatics. In fluid power, hydraulics is used for the generation, control &amp; transmission of power by the use of pressurized liquids. This covers concepts such as pipe flow, dam design, fluidics, and fluid control circuitry, pumps, turbines, hydropower, computational fluid dynamics, flow measurement, river channel behavior, and erosion.</a:t>
            </a:r>
          </a:p>
        </p:txBody>
      </p:sp>
    </p:spTree>
    <p:extLst>
      <p:ext uri="{BB962C8B-B14F-4D97-AF65-F5344CB8AC3E}">
        <p14:creationId xmlns:p14="http://schemas.microsoft.com/office/powerpoint/2010/main" val="211136992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CA" dirty="0" smtClean="0"/>
              <a:t>What are 4 hydraulic devices?</a:t>
            </a:r>
            <a:endParaRPr lang="en-CA" dirty="0"/>
          </a:p>
        </p:txBody>
      </p:sp>
      <p:sp>
        <p:nvSpPr>
          <p:cNvPr id="3" name="Content Placeholder 2"/>
          <p:cNvSpPr>
            <a:spLocks noGrp="1"/>
          </p:cNvSpPr>
          <p:nvPr>
            <p:ph idx="1"/>
          </p:nvPr>
        </p:nvSpPr>
        <p:spPr/>
        <p:txBody>
          <a:bodyPr/>
          <a:lstStyle/>
          <a:p>
            <a:r>
              <a:rPr lang="en-CA" dirty="0" smtClean="0"/>
              <a:t>Backhoes</a:t>
            </a:r>
          </a:p>
          <a:p>
            <a:r>
              <a:rPr lang="en-CA" dirty="0" smtClean="0"/>
              <a:t>Bulldozers</a:t>
            </a:r>
          </a:p>
          <a:p>
            <a:r>
              <a:rPr lang="en-CA" dirty="0" smtClean="0"/>
              <a:t>Car Crushers</a:t>
            </a:r>
          </a:p>
          <a:p>
            <a:r>
              <a:rPr lang="en-CA" dirty="0" smtClean="0"/>
              <a:t>Jaws of Life</a:t>
            </a:r>
            <a:endParaRPr lang="en-CA" dirty="0"/>
          </a:p>
        </p:txBody>
      </p:sp>
    </p:spTree>
    <p:extLst>
      <p:ext uri="{BB962C8B-B14F-4D97-AF65-F5344CB8AC3E}">
        <p14:creationId xmlns:p14="http://schemas.microsoft.com/office/powerpoint/2010/main" val="416797856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CA" dirty="0" smtClean="0"/>
              <a:t>How do hydraulic systems work?</a:t>
            </a:r>
            <a:endParaRPr lang="en-CA" dirty="0"/>
          </a:p>
        </p:txBody>
      </p:sp>
      <p:sp>
        <p:nvSpPr>
          <p:cNvPr id="3" name="Content Placeholder 2"/>
          <p:cNvSpPr>
            <a:spLocks noGrp="1"/>
          </p:cNvSpPr>
          <p:nvPr>
            <p:ph idx="1"/>
          </p:nvPr>
        </p:nvSpPr>
        <p:spPr/>
        <p:txBody>
          <a:bodyPr/>
          <a:lstStyle/>
          <a:p>
            <a:r>
              <a:rPr lang="en-CA" dirty="0"/>
              <a:t>The hydraulic system is quite simple. Force that is applied to one point is transmitted to another point using an incompressible fluid. The force is almost always multiplied in the process. The brakes in your car are a good example of a piston-driven hydraulic system.</a:t>
            </a:r>
          </a:p>
        </p:txBody>
      </p:sp>
    </p:spTree>
    <p:extLst>
      <p:ext uri="{BB962C8B-B14F-4D97-AF65-F5344CB8AC3E}">
        <p14:creationId xmlns:p14="http://schemas.microsoft.com/office/powerpoint/2010/main" val="356688874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5536" y="1124744"/>
            <a:ext cx="2808312" cy="2808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770962" y="1157867"/>
            <a:ext cx="2477847" cy="27751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8"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699792" y="4221088"/>
            <a:ext cx="4166978" cy="23042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16916694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35696" y="2492896"/>
            <a:ext cx="5976664" cy="1584176"/>
          </a:xfrm>
        </p:spPr>
        <p:txBody>
          <a:bodyPr>
            <a:noAutofit/>
          </a:bodyPr>
          <a:lstStyle/>
          <a:p>
            <a:r>
              <a:rPr lang="en-CA" sz="9600" dirty="0" smtClean="0"/>
              <a:t>Pneumatics</a:t>
            </a:r>
            <a:endParaRPr lang="en-CA" sz="9600" dirty="0"/>
          </a:p>
        </p:txBody>
      </p:sp>
    </p:spTree>
    <p:extLst>
      <p:ext uri="{BB962C8B-B14F-4D97-AF65-F5344CB8AC3E}">
        <p14:creationId xmlns:p14="http://schemas.microsoft.com/office/powerpoint/2010/main" val="147123508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Pneumatics</a:t>
            </a:r>
            <a:endParaRPr lang="en-CA" dirty="0"/>
          </a:p>
        </p:txBody>
      </p:sp>
      <p:sp>
        <p:nvSpPr>
          <p:cNvPr id="3" name="Content Placeholder 2"/>
          <p:cNvSpPr>
            <a:spLocks noGrp="1"/>
          </p:cNvSpPr>
          <p:nvPr>
            <p:ph idx="1"/>
          </p:nvPr>
        </p:nvSpPr>
        <p:spPr/>
        <p:txBody>
          <a:bodyPr/>
          <a:lstStyle/>
          <a:p>
            <a:endParaRPr lang="en-CA" dirty="0"/>
          </a:p>
          <a:p>
            <a:r>
              <a:rPr lang="en-CA" dirty="0"/>
              <a:t>Pneumatics is the use of pressurized gases to produce mechanical motions. Pneumatic systems are used in industry &amp; factories extensively.</a:t>
            </a:r>
          </a:p>
        </p:txBody>
      </p:sp>
    </p:spTree>
    <p:extLst>
      <p:ext uri="{BB962C8B-B14F-4D97-AF65-F5344CB8AC3E}">
        <p14:creationId xmlns:p14="http://schemas.microsoft.com/office/powerpoint/2010/main" val="385944650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What are 4 pneumatic devices?</a:t>
            </a:r>
            <a:endParaRPr lang="en-CA" dirty="0"/>
          </a:p>
        </p:txBody>
      </p:sp>
      <p:sp>
        <p:nvSpPr>
          <p:cNvPr id="3" name="Content Placeholder 2"/>
          <p:cNvSpPr>
            <a:spLocks noGrp="1"/>
          </p:cNvSpPr>
          <p:nvPr>
            <p:ph idx="1"/>
          </p:nvPr>
        </p:nvSpPr>
        <p:spPr/>
        <p:txBody>
          <a:bodyPr/>
          <a:lstStyle/>
          <a:p>
            <a:r>
              <a:rPr lang="en-CA" dirty="0" smtClean="0"/>
              <a:t>Air Compressors </a:t>
            </a:r>
          </a:p>
          <a:p>
            <a:r>
              <a:rPr lang="en-CA" dirty="0" smtClean="0"/>
              <a:t>Paint Spray Equipment</a:t>
            </a:r>
          </a:p>
          <a:p>
            <a:r>
              <a:rPr lang="en-CA" dirty="0" smtClean="0"/>
              <a:t>Sanders</a:t>
            </a:r>
          </a:p>
          <a:p>
            <a:r>
              <a:rPr lang="en-CA" dirty="0" smtClean="0"/>
              <a:t>Buffers</a:t>
            </a:r>
          </a:p>
          <a:p>
            <a:pPr marL="0" indent="0">
              <a:buNone/>
            </a:pPr>
            <a:endParaRPr lang="en-CA" dirty="0"/>
          </a:p>
        </p:txBody>
      </p:sp>
    </p:spTree>
    <p:extLst>
      <p:ext uri="{BB962C8B-B14F-4D97-AF65-F5344CB8AC3E}">
        <p14:creationId xmlns:p14="http://schemas.microsoft.com/office/powerpoint/2010/main" val="1116059117"/>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scene3d>
            <a:camera prst="orthographicFront">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107</TotalTime>
  <Words>417</Words>
  <Application>Microsoft Office PowerPoint</Application>
  <PresentationFormat>On-screen Show (4:3)</PresentationFormat>
  <Paragraphs>52</Paragraphs>
  <Slides>21</Slides>
  <Notes>0</Notes>
  <HiddenSlides>0</HiddenSlides>
  <MMClips>0</MMClips>
  <ScaleCrop>false</ScaleCrop>
  <HeadingPairs>
    <vt:vector size="4" baseType="variant">
      <vt:variant>
        <vt:lpstr>Theme</vt:lpstr>
      </vt:variant>
      <vt:variant>
        <vt:i4>1</vt:i4>
      </vt:variant>
      <vt:variant>
        <vt:lpstr>Slide Titles</vt:lpstr>
      </vt:variant>
      <vt:variant>
        <vt:i4>21</vt:i4>
      </vt:variant>
    </vt:vector>
  </HeadingPairs>
  <TitlesOfParts>
    <vt:vector size="22" baseType="lpstr">
      <vt:lpstr>Flow</vt:lpstr>
      <vt:lpstr>Science Project</vt:lpstr>
      <vt:lpstr>Hydraulics</vt:lpstr>
      <vt:lpstr>Hydraulics</vt:lpstr>
      <vt:lpstr>What are 4 hydraulic devices?</vt:lpstr>
      <vt:lpstr>How do hydraulic systems work?</vt:lpstr>
      <vt:lpstr>PowerPoint Presentation</vt:lpstr>
      <vt:lpstr>Pneumatics</vt:lpstr>
      <vt:lpstr>Pneumatics</vt:lpstr>
      <vt:lpstr>What are 4 pneumatic devices?</vt:lpstr>
      <vt:lpstr>How do pneumatic systems work?</vt:lpstr>
      <vt:lpstr>What are the major differences between hydraulics and pneumatics?</vt:lpstr>
      <vt:lpstr>PowerPoint Presentation</vt:lpstr>
      <vt:lpstr>Particle Theory </vt:lpstr>
      <vt:lpstr>U.M.A.S.H</vt:lpstr>
      <vt:lpstr>Unique</vt:lpstr>
      <vt:lpstr>Movement</vt:lpstr>
      <vt:lpstr>Attraction</vt:lpstr>
      <vt:lpstr>Small</vt:lpstr>
      <vt:lpstr>Heat</vt:lpstr>
      <vt:lpstr>Particle Theory</vt:lpstr>
      <vt:lpstr>Bibliography</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Science Project</dc:title>
  <dc:creator>Julie Ann</dc:creator>
  <cp:lastModifiedBy>Julie Ann</cp:lastModifiedBy>
  <cp:revision>8</cp:revision>
  <dcterms:created xsi:type="dcterms:W3CDTF">2012-12-18T00:05:28Z</dcterms:created>
  <dcterms:modified xsi:type="dcterms:W3CDTF">2012-12-18T01:52:28Z</dcterms:modified>
</cp:coreProperties>
</file>